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83" r:id="rId14"/>
    <p:sldId id="269" r:id="rId15"/>
    <p:sldId id="270" r:id="rId16"/>
    <p:sldId id="271" r:id="rId17"/>
    <p:sldId id="272" r:id="rId18"/>
    <p:sldId id="284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B5B3F1B-7A7F-49D4-8B3A-7F05C6DE7679}">
          <p14:sldIdLst>
            <p14:sldId id="256"/>
            <p14:sldId id="257"/>
            <p14:sldId id="258"/>
            <p14:sldId id="261"/>
            <p14:sldId id="262"/>
            <p14:sldId id="260"/>
            <p14:sldId id="263"/>
            <p14:sldId id="264"/>
            <p14:sldId id="265"/>
            <p14:sldId id="266"/>
            <p14:sldId id="267"/>
            <p14:sldId id="268"/>
            <p14:sldId id="283"/>
            <p14:sldId id="269"/>
            <p14:sldId id="270"/>
            <p14:sldId id="271"/>
            <p14:sldId id="272"/>
            <p14:sldId id="284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E8189E-6D28-497C-A34C-F2E40403CE6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C1258BC-AFFD-40ED-90C7-4374555E6907}">
      <dgm:prSet/>
      <dgm:spPr/>
      <dgm:t>
        <a:bodyPr/>
        <a:lstStyle/>
        <a:p>
          <a:pPr rtl="0"/>
          <a:r>
            <a:rPr lang="en-US" dirty="0" smtClean="0"/>
            <a:t>Plan Ahead</a:t>
          </a:r>
          <a:endParaRPr lang="en-US" dirty="0"/>
        </a:p>
      </dgm:t>
    </dgm:pt>
    <dgm:pt modelId="{BF5CE939-7990-443E-8718-6CF409838741}" type="parTrans" cxnId="{172F6638-9366-4491-A115-CE44FB50EE7D}">
      <dgm:prSet/>
      <dgm:spPr/>
      <dgm:t>
        <a:bodyPr/>
        <a:lstStyle/>
        <a:p>
          <a:endParaRPr lang="en-US"/>
        </a:p>
      </dgm:t>
    </dgm:pt>
    <dgm:pt modelId="{7EF46714-ECF6-4972-A930-B7B80085B5CF}" type="sibTrans" cxnId="{172F6638-9366-4491-A115-CE44FB50EE7D}">
      <dgm:prSet/>
      <dgm:spPr/>
      <dgm:t>
        <a:bodyPr/>
        <a:lstStyle/>
        <a:p>
          <a:endParaRPr lang="en-US"/>
        </a:p>
      </dgm:t>
    </dgm:pt>
    <dgm:pt modelId="{6A531DE0-6337-40C7-91BB-E5EA16A061BA}">
      <dgm:prSet/>
      <dgm:spPr/>
      <dgm:t>
        <a:bodyPr/>
        <a:lstStyle/>
        <a:p>
          <a:pPr rtl="0"/>
          <a:r>
            <a:rPr lang="en-US" dirty="0" smtClean="0"/>
            <a:t>Dialogue is King</a:t>
          </a:r>
          <a:endParaRPr lang="en-US" dirty="0"/>
        </a:p>
      </dgm:t>
    </dgm:pt>
    <dgm:pt modelId="{B5E6AEC9-B6A7-4F3A-B151-436968B241D9}" type="parTrans" cxnId="{60B425FA-B727-40BA-B044-C5FE29571EBD}">
      <dgm:prSet/>
      <dgm:spPr/>
      <dgm:t>
        <a:bodyPr/>
        <a:lstStyle/>
        <a:p>
          <a:endParaRPr lang="en-US"/>
        </a:p>
      </dgm:t>
    </dgm:pt>
    <dgm:pt modelId="{A54EE8A0-7093-4041-9F4F-60C31D58275A}" type="sibTrans" cxnId="{60B425FA-B727-40BA-B044-C5FE29571EBD}">
      <dgm:prSet/>
      <dgm:spPr/>
      <dgm:t>
        <a:bodyPr/>
        <a:lstStyle/>
        <a:p>
          <a:endParaRPr lang="en-US"/>
        </a:p>
      </dgm:t>
    </dgm:pt>
    <dgm:pt modelId="{A16D1661-29C1-4B28-9015-58E4652D07F2}">
      <dgm:prSet/>
      <dgm:spPr/>
      <dgm:t>
        <a:bodyPr/>
        <a:lstStyle/>
        <a:p>
          <a:pPr rtl="0"/>
          <a:r>
            <a:rPr lang="en-US" dirty="0" smtClean="0"/>
            <a:t>Microphone Placement</a:t>
          </a:r>
          <a:endParaRPr lang="en-US" dirty="0"/>
        </a:p>
      </dgm:t>
    </dgm:pt>
    <dgm:pt modelId="{32CC1EE9-2FE9-4081-A177-057E47BC2F4F}" type="parTrans" cxnId="{ED84E8B8-70B9-4141-82A3-193F2AD0A022}">
      <dgm:prSet/>
      <dgm:spPr/>
      <dgm:t>
        <a:bodyPr/>
        <a:lstStyle/>
        <a:p>
          <a:endParaRPr lang="en-US"/>
        </a:p>
      </dgm:t>
    </dgm:pt>
    <dgm:pt modelId="{97E17FB1-DB93-498D-BC39-E897879F9590}" type="sibTrans" cxnId="{ED84E8B8-70B9-4141-82A3-193F2AD0A022}">
      <dgm:prSet/>
      <dgm:spPr/>
      <dgm:t>
        <a:bodyPr/>
        <a:lstStyle/>
        <a:p>
          <a:endParaRPr lang="en-US"/>
        </a:p>
      </dgm:t>
    </dgm:pt>
    <dgm:pt modelId="{D3049411-7EC6-46D6-96A0-88C92065D796}">
      <dgm:prSet/>
      <dgm:spPr/>
      <dgm:t>
        <a:bodyPr/>
        <a:lstStyle/>
        <a:p>
          <a:pPr rtl="0"/>
          <a:r>
            <a:rPr lang="en-US" dirty="0" smtClean="0"/>
            <a:t>Effects &amp; Ambience</a:t>
          </a:r>
          <a:endParaRPr lang="en-US" dirty="0"/>
        </a:p>
      </dgm:t>
    </dgm:pt>
    <dgm:pt modelId="{65F533A5-EE81-4470-AFC7-C0A6DCC4110D}" type="parTrans" cxnId="{76D053BD-16B0-41EA-9CA9-39F84A8F135F}">
      <dgm:prSet/>
      <dgm:spPr/>
      <dgm:t>
        <a:bodyPr/>
        <a:lstStyle/>
        <a:p>
          <a:endParaRPr lang="en-US"/>
        </a:p>
      </dgm:t>
    </dgm:pt>
    <dgm:pt modelId="{5F6A439B-B3EA-4EED-AF26-2F68F7C498B0}" type="sibTrans" cxnId="{76D053BD-16B0-41EA-9CA9-39F84A8F135F}">
      <dgm:prSet/>
      <dgm:spPr/>
      <dgm:t>
        <a:bodyPr/>
        <a:lstStyle/>
        <a:p>
          <a:endParaRPr lang="en-US"/>
        </a:p>
      </dgm:t>
    </dgm:pt>
    <dgm:pt modelId="{98D806E0-810F-4196-B4FC-3F2C2A44A198}">
      <dgm:prSet/>
      <dgm:spPr/>
      <dgm:t>
        <a:bodyPr/>
        <a:lstStyle/>
        <a:p>
          <a:pPr rtl="0"/>
          <a:r>
            <a:rPr lang="en-US" dirty="0" smtClean="0"/>
            <a:t>Be willing to Invest in your Gear</a:t>
          </a:r>
          <a:endParaRPr lang="en-US" dirty="0"/>
        </a:p>
      </dgm:t>
    </dgm:pt>
    <dgm:pt modelId="{0B39B7B5-5F46-40D7-910A-5BDD832D6308}" type="parTrans" cxnId="{80196672-9814-42E0-A9AB-19E4485305C3}">
      <dgm:prSet/>
      <dgm:spPr/>
      <dgm:t>
        <a:bodyPr/>
        <a:lstStyle/>
        <a:p>
          <a:endParaRPr lang="en-US"/>
        </a:p>
      </dgm:t>
    </dgm:pt>
    <dgm:pt modelId="{FEAE20EC-8B8A-47C7-A909-E115ABA4AC38}" type="sibTrans" cxnId="{80196672-9814-42E0-A9AB-19E4485305C3}">
      <dgm:prSet/>
      <dgm:spPr/>
      <dgm:t>
        <a:bodyPr/>
        <a:lstStyle/>
        <a:p>
          <a:endParaRPr lang="en-US"/>
        </a:p>
      </dgm:t>
    </dgm:pt>
    <dgm:pt modelId="{754630B7-6009-48E5-9233-9C668E9A9E92}" type="pres">
      <dgm:prSet presAssocID="{E2E8189E-6D28-497C-A34C-F2E40403CE6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96E49E-9AA7-404F-8F1B-C2AC71DEBC69}" type="pres">
      <dgm:prSet presAssocID="{5C1258BC-AFFD-40ED-90C7-4374555E6907}" presName="linNode" presStyleCnt="0"/>
      <dgm:spPr/>
    </dgm:pt>
    <dgm:pt modelId="{D61AD971-2237-4BC2-853F-029404B43A48}" type="pres">
      <dgm:prSet presAssocID="{5C1258BC-AFFD-40ED-90C7-4374555E6907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579F52-93BE-4335-85F7-D09D63E15B6A}" type="pres">
      <dgm:prSet presAssocID="{7EF46714-ECF6-4972-A930-B7B80085B5CF}" presName="sp" presStyleCnt="0"/>
      <dgm:spPr/>
    </dgm:pt>
    <dgm:pt modelId="{1E232048-D2AF-44A5-9A17-195C85ABADB6}" type="pres">
      <dgm:prSet presAssocID="{6A531DE0-6337-40C7-91BB-E5EA16A061BA}" presName="linNode" presStyleCnt="0"/>
      <dgm:spPr/>
    </dgm:pt>
    <dgm:pt modelId="{07B039ED-E61A-4C78-B6F9-A688C54BE52C}" type="pres">
      <dgm:prSet presAssocID="{6A531DE0-6337-40C7-91BB-E5EA16A061BA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36BB86-574D-4F90-A40D-867F7FEF0F46}" type="pres">
      <dgm:prSet presAssocID="{A54EE8A0-7093-4041-9F4F-60C31D58275A}" presName="sp" presStyleCnt="0"/>
      <dgm:spPr/>
    </dgm:pt>
    <dgm:pt modelId="{66C91DBA-2E22-4E2F-ABA9-070FE89BF420}" type="pres">
      <dgm:prSet presAssocID="{A16D1661-29C1-4B28-9015-58E4652D07F2}" presName="linNode" presStyleCnt="0"/>
      <dgm:spPr/>
    </dgm:pt>
    <dgm:pt modelId="{C17EEF4F-1F10-4575-BCFD-7996B00DD0EA}" type="pres">
      <dgm:prSet presAssocID="{A16D1661-29C1-4B28-9015-58E4652D07F2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AD39D0-0A1C-4D6D-ACFF-F2B0BB7699AB}" type="pres">
      <dgm:prSet presAssocID="{97E17FB1-DB93-498D-BC39-E897879F9590}" presName="sp" presStyleCnt="0"/>
      <dgm:spPr/>
    </dgm:pt>
    <dgm:pt modelId="{54B952E6-AB05-45E2-9942-E9A72A640732}" type="pres">
      <dgm:prSet presAssocID="{D3049411-7EC6-46D6-96A0-88C92065D796}" presName="linNode" presStyleCnt="0"/>
      <dgm:spPr/>
    </dgm:pt>
    <dgm:pt modelId="{3BB54E83-8868-4346-A968-2907AB909E14}" type="pres">
      <dgm:prSet presAssocID="{D3049411-7EC6-46D6-96A0-88C92065D796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2A0507-946F-4805-9AD9-9E8EF56F8BC5}" type="pres">
      <dgm:prSet presAssocID="{5F6A439B-B3EA-4EED-AF26-2F68F7C498B0}" presName="sp" presStyleCnt="0"/>
      <dgm:spPr/>
    </dgm:pt>
    <dgm:pt modelId="{B4C0A778-65A6-42DF-9E73-1910F4D52719}" type="pres">
      <dgm:prSet presAssocID="{98D806E0-810F-4196-B4FC-3F2C2A44A198}" presName="linNode" presStyleCnt="0"/>
      <dgm:spPr/>
    </dgm:pt>
    <dgm:pt modelId="{AF90FD1C-3900-4849-89F5-05B00400213E}" type="pres">
      <dgm:prSet presAssocID="{98D806E0-810F-4196-B4FC-3F2C2A44A198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79BA643-3DF9-4BA9-8D34-F39D4FCF6717}" type="presOf" srcId="{E2E8189E-6D28-497C-A34C-F2E40403CE68}" destId="{754630B7-6009-48E5-9233-9C668E9A9E92}" srcOrd="0" destOrd="0" presId="urn:microsoft.com/office/officeart/2005/8/layout/vList5"/>
    <dgm:cxn modelId="{B0A297AE-3BB3-41F1-9A79-45C9AB38BBA3}" type="presOf" srcId="{D3049411-7EC6-46D6-96A0-88C92065D796}" destId="{3BB54E83-8868-4346-A968-2907AB909E14}" srcOrd="0" destOrd="0" presId="urn:microsoft.com/office/officeart/2005/8/layout/vList5"/>
    <dgm:cxn modelId="{FC66BDC5-D609-42F6-BCB4-C4CB77C535F3}" type="presOf" srcId="{98D806E0-810F-4196-B4FC-3F2C2A44A198}" destId="{AF90FD1C-3900-4849-89F5-05B00400213E}" srcOrd="0" destOrd="0" presId="urn:microsoft.com/office/officeart/2005/8/layout/vList5"/>
    <dgm:cxn modelId="{80196672-9814-42E0-A9AB-19E4485305C3}" srcId="{E2E8189E-6D28-497C-A34C-F2E40403CE68}" destId="{98D806E0-810F-4196-B4FC-3F2C2A44A198}" srcOrd="4" destOrd="0" parTransId="{0B39B7B5-5F46-40D7-910A-5BDD832D6308}" sibTransId="{FEAE20EC-8B8A-47C7-A909-E115ABA4AC38}"/>
    <dgm:cxn modelId="{8310777A-8904-46E1-8C07-268B2621B1DC}" type="presOf" srcId="{A16D1661-29C1-4B28-9015-58E4652D07F2}" destId="{C17EEF4F-1F10-4575-BCFD-7996B00DD0EA}" srcOrd="0" destOrd="0" presId="urn:microsoft.com/office/officeart/2005/8/layout/vList5"/>
    <dgm:cxn modelId="{C4652D4A-31AF-4D12-8EEC-8E9984BE3936}" type="presOf" srcId="{5C1258BC-AFFD-40ED-90C7-4374555E6907}" destId="{D61AD971-2237-4BC2-853F-029404B43A48}" srcOrd="0" destOrd="0" presId="urn:microsoft.com/office/officeart/2005/8/layout/vList5"/>
    <dgm:cxn modelId="{172F6638-9366-4491-A115-CE44FB50EE7D}" srcId="{E2E8189E-6D28-497C-A34C-F2E40403CE68}" destId="{5C1258BC-AFFD-40ED-90C7-4374555E6907}" srcOrd="0" destOrd="0" parTransId="{BF5CE939-7990-443E-8718-6CF409838741}" sibTransId="{7EF46714-ECF6-4972-A930-B7B80085B5CF}"/>
    <dgm:cxn modelId="{ED84E8B8-70B9-4141-82A3-193F2AD0A022}" srcId="{E2E8189E-6D28-497C-A34C-F2E40403CE68}" destId="{A16D1661-29C1-4B28-9015-58E4652D07F2}" srcOrd="2" destOrd="0" parTransId="{32CC1EE9-2FE9-4081-A177-057E47BC2F4F}" sibTransId="{97E17FB1-DB93-498D-BC39-E897879F9590}"/>
    <dgm:cxn modelId="{76D053BD-16B0-41EA-9CA9-39F84A8F135F}" srcId="{E2E8189E-6D28-497C-A34C-F2E40403CE68}" destId="{D3049411-7EC6-46D6-96A0-88C92065D796}" srcOrd="3" destOrd="0" parTransId="{65F533A5-EE81-4470-AFC7-C0A6DCC4110D}" sibTransId="{5F6A439B-B3EA-4EED-AF26-2F68F7C498B0}"/>
    <dgm:cxn modelId="{5DF28EE6-4A5C-48CA-8401-DB0DD124E2DA}" type="presOf" srcId="{6A531DE0-6337-40C7-91BB-E5EA16A061BA}" destId="{07B039ED-E61A-4C78-B6F9-A688C54BE52C}" srcOrd="0" destOrd="0" presId="urn:microsoft.com/office/officeart/2005/8/layout/vList5"/>
    <dgm:cxn modelId="{60B425FA-B727-40BA-B044-C5FE29571EBD}" srcId="{E2E8189E-6D28-497C-A34C-F2E40403CE68}" destId="{6A531DE0-6337-40C7-91BB-E5EA16A061BA}" srcOrd="1" destOrd="0" parTransId="{B5E6AEC9-B6A7-4F3A-B151-436968B241D9}" sibTransId="{A54EE8A0-7093-4041-9F4F-60C31D58275A}"/>
    <dgm:cxn modelId="{D8E01151-22CF-4E6A-9D09-CE688BC41E1C}" type="presParOf" srcId="{754630B7-6009-48E5-9233-9C668E9A9E92}" destId="{7C96E49E-9AA7-404F-8F1B-C2AC71DEBC69}" srcOrd="0" destOrd="0" presId="urn:microsoft.com/office/officeart/2005/8/layout/vList5"/>
    <dgm:cxn modelId="{FE703AAF-D35B-49B9-8B7B-615C1549206B}" type="presParOf" srcId="{7C96E49E-9AA7-404F-8F1B-C2AC71DEBC69}" destId="{D61AD971-2237-4BC2-853F-029404B43A48}" srcOrd="0" destOrd="0" presId="urn:microsoft.com/office/officeart/2005/8/layout/vList5"/>
    <dgm:cxn modelId="{98309576-020B-493C-9D58-6B5D76E0872F}" type="presParOf" srcId="{754630B7-6009-48E5-9233-9C668E9A9E92}" destId="{77579F52-93BE-4335-85F7-D09D63E15B6A}" srcOrd="1" destOrd="0" presId="urn:microsoft.com/office/officeart/2005/8/layout/vList5"/>
    <dgm:cxn modelId="{A6107918-0B6E-4C0F-8ECF-54113D12982D}" type="presParOf" srcId="{754630B7-6009-48E5-9233-9C668E9A9E92}" destId="{1E232048-D2AF-44A5-9A17-195C85ABADB6}" srcOrd="2" destOrd="0" presId="urn:microsoft.com/office/officeart/2005/8/layout/vList5"/>
    <dgm:cxn modelId="{5980FCCF-5B61-4D4E-8ED5-D7051FF4B11D}" type="presParOf" srcId="{1E232048-D2AF-44A5-9A17-195C85ABADB6}" destId="{07B039ED-E61A-4C78-B6F9-A688C54BE52C}" srcOrd="0" destOrd="0" presId="urn:microsoft.com/office/officeart/2005/8/layout/vList5"/>
    <dgm:cxn modelId="{78597EE4-5152-4BDE-A012-C88CC03B284B}" type="presParOf" srcId="{754630B7-6009-48E5-9233-9C668E9A9E92}" destId="{B436BB86-574D-4F90-A40D-867F7FEF0F46}" srcOrd="3" destOrd="0" presId="urn:microsoft.com/office/officeart/2005/8/layout/vList5"/>
    <dgm:cxn modelId="{7F5ED7B3-6F5F-47FE-9808-609C134E0AF8}" type="presParOf" srcId="{754630B7-6009-48E5-9233-9C668E9A9E92}" destId="{66C91DBA-2E22-4E2F-ABA9-070FE89BF420}" srcOrd="4" destOrd="0" presId="urn:microsoft.com/office/officeart/2005/8/layout/vList5"/>
    <dgm:cxn modelId="{94E12E76-3258-4EC8-A620-890207053F63}" type="presParOf" srcId="{66C91DBA-2E22-4E2F-ABA9-070FE89BF420}" destId="{C17EEF4F-1F10-4575-BCFD-7996B00DD0EA}" srcOrd="0" destOrd="0" presId="urn:microsoft.com/office/officeart/2005/8/layout/vList5"/>
    <dgm:cxn modelId="{48D350FE-DEAF-43C8-BA9A-3FB1D4FB2D2B}" type="presParOf" srcId="{754630B7-6009-48E5-9233-9C668E9A9E92}" destId="{FBAD39D0-0A1C-4D6D-ACFF-F2B0BB7699AB}" srcOrd="5" destOrd="0" presId="urn:microsoft.com/office/officeart/2005/8/layout/vList5"/>
    <dgm:cxn modelId="{C5E83596-247D-42E7-B20B-9E229CA9458B}" type="presParOf" srcId="{754630B7-6009-48E5-9233-9C668E9A9E92}" destId="{54B952E6-AB05-45E2-9942-E9A72A640732}" srcOrd="6" destOrd="0" presId="urn:microsoft.com/office/officeart/2005/8/layout/vList5"/>
    <dgm:cxn modelId="{77AE5F27-03D8-4422-83D6-A1009A3150C1}" type="presParOf" srcId="{54B952E6-AB05-45E2-9942-E9A72A640732}" destId="{3BB54E83-8868-4346-A968-2907AB909E14}" srcOrd="0" destOrd="0" presId="urn:microsoft.com/office/officeart/2005/8/layout/vList5"/>
    <dgm:cxn modelId="{D8D1BC3B-3F38-4A6F-A215-C910BC82F128}" type="presParOf" srcId="{754630B7-6009-48E5-9233-9C668E9A9E92}" destId="{2D2A0507-946F-4805-9AD9-9E8EF56F8BC5}" srcOrd="7" destOrd="0" presId="urn:microsoft.com/office/officeart/2005/8/layout/vList5"/>
    <dgm:cxn modelId="{7AD504B7-AC46-4467-8913-BB2BF7F3A6FA}" type="presParOf" srcId="{754630B7-6009-48E5-9233-9C668E9A9E92}" destId="{B4C0A778-65A6-42DF-9E73-1910F4D52719}" srcOrd="8" destOrd="0" presId="urn:microsoft.com/office/officeart/2005/8/layout/vList5"/>
    <dgm:cxn modelId="{6A7EC99E-7DDB-4E5F-898A-F2E63931045D}" type="presParOf" srcId="{B4C0A778-65A6-42DF-9E73-1910F4D52719}" destId="{AF90FD1C-3900-4849-89F5-05B00400213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2D9F-66A3-4A2A-A58A-F2295DB871E6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8154E-37A5-4914-98AC-75A3B09B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295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2D9F-66A3-4A2A-A58A-F2295DB871E6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8154E-37A5-4914-98AC-75A3B09B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983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2D9F-66A3-4A2A-A58A-F2295DB871E6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8154E-37A5-4914-98AC-75A3B09B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546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2D9F-66A3-4A2A-A58A-F2295DB871E6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8154E-37A5-4914-98AC-75A3B09B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480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2D9F-66A3-4A2A-A58A-F2295DB871E6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8154E-37A5-4914-98AC-75A3B09B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367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2D9F-66A3-4A2A-A58A-F2295DB871E6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8154E-37A5-4914-98AC-75A3B09B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392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2D9F-66A3-4A2A-A58A-F2295DB871E6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8154E-37A5-4914-98AC-75A3B09B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128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2D9F-66A3-4A2A-A58A-F2295DB871E6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8154E-37A5-4914-98AC-75A3B09B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301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2D9F-66A3-4A2A-A58A-F2295DB871E6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8154E-37A5-4914-98AC-75A3B09B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61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2D9F-66A3-4A2A-A58A-F2295DB871E6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8154E-37A5-4914-98AC-75A3B09B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706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2D9F-66A3-4A2A-A58A-F2295DB871E6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8154E-37A5-4914-98AC-75A3B09B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115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72D9F-66A3-4A2A-A58A-F2295DB871E6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8154E-37A5-4914-98AC-75A3B09B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963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466850"/>
          </a:xfrm>
        </p:spPr>
        <p:txBody>
          <a:bodyPr>
            <a:normAutofit/>
          </a:bodyPr>
          <a:lstStyle/>
          <a:p>
            <a:r>
              <a:rPr lang="en-US" sz="3600" b="1" dirty="0"/>
              <a:t>Centre for Research in Art of Film and Television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981200"/>
            <a:ext cx="7239000" cy="3810000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B-11, IMM BUILDING. QUTAB INSTITUTIONAL AREA, NEW DELHI-110016</a:t>
            </a:r>
          </a:p>
          <a:p>
            <a:endParaRPr lang="de-DE" dirty="0" smtClean="0"/>
          </a:p>
          <a:p>
            <a:r>
              <a:rPr lang="de-DE" sz="2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Tel</a:t>
            </a:r>
            <a:r>
              <a:rPr lang="de-DE" sz="2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 98 99 25 11 33 / 44 / 55</a:t>
            </a:r>
          </a:p>
          <a:p>
            <a:endParaRPr lang="en-US" sz="44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www.craftfilmschool.com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094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Polar Patterns 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33600"/>
            <a:ext cx="8286853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72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Shure Microphones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1447800"/>
            <a:ext cx="8312075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846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Shotgun with Shock Mount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05000"/>
            <a:ext cx="7315200" cy="300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90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Boom Pole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90" y="1580882"/>
            <a:ext cx="8937413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304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8305800" cy="6644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257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Shure VP89 Shotgun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00200"/>
            <a:ext cx="6019800" cy="4815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954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1"/>
            <a:ext cx="21431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676401"/>
            <a:ext cx="2571481" cy="190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676401"/>
            <a:ext cx="2266950" cy="195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758483"/>
            <a:ext cx="2419350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01225"/>
            <a:ext cx="2743200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894786"/>
            <a:ext cx="2590800" cy="2201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74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8217347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497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7904"/>
            <a:ext cx="8839200" cy="6677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752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458200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594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1143000"/>
          </a:xfrm>
        </p:spPr>
        <p:txBody>
          <a:bodyPr/>
          <a:lstStyle/>
          <a:p>
            <a:r>
              <a:rPr lang="en-US" dirty="0" smtClean="0"/>
              <a:t>Film 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3581401"/>
            <a:ext cx="7010400" cy="9144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Choice and Selection of Microphones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44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228600"/>
            <a:ext cx="8262347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154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8941"/>
            <a:ext cx="8839201" cy="648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7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720436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783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471234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54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30" y="228600"/>
            <a:ext cx="8572500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99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51138"/>
            <a:ext cx="8534400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129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565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057400"/>
            <a:ext cx="5476875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964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 Tips for Location Sound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521277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2126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/>
              <a:t>Dynamic Microphones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8534400" cy="4758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811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Shure SM 57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76400"/>
            <a:ext cx="7869568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6000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 58 &amp; 57 Polar Pattern</a:t>
            </a:r>
            <a:endParaRPr lang="en-US" dirty="0"/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2127"/>
          <a:stretch/>
        </p:blipFill>
        <p:spPr bwMode="auto">
          <a:xfrm>
            <a:off x="1219201" y="1600200"/>
            <a:ext cx="73152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494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 58 </a:t>
            </a:r>
            <a:r>
              <a:rPr lang="en-US" dirty="0" err="1" smtClean="0"/>
              <a:t>vs</a:t>
            </a:r>
            <a:r>
              <a:rPr lang="en-US" dirty="0" smtClean="0"/>
              <a:t> Beta 58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8229599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166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8600"/>
            <a:ext cx="8001000" cy="6334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590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822960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653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Shot Gun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8534400" cy="4359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292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92</Words>
  <Application>Microsoft Office PowerPoint</Application>
  <PresentationFormat>On-screen Show (4:3)</PresentationFormat>
  <Paragraphs>24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Centre for Research in Art of Film and Television</vt:lpstr>
      <vt:lpstr>Film Sound</vt:lpstr>
      <vt:lpstr>Dynamic Microphones</vt:lpstr>
      <vt:lpstr>Shure SM 57</vt:lpstr>
      <vt:lpstr>SM 58 &amp; 57 Polar Pattern</vt:lpstr>
      <vt:lpstr>SM 58 vs Beta 58</vt:lpstr>
      <vt:lpstr>PowerPoint Presentation</vt:lpstr>
      <vt:lpstr>PowerPoint Presentation</vt:lpstr>
      <vt:lpstr>Shot Gun</vt:lpstr>
      <vt:lpstr>Polar Patterns </vt:lpstr>
      <vt:lpstr>Shure Microphones</vt:lpstr>
      <vt:lpstr>Shotgun with Shock Mount</vt:lpstr>
      <vt:lpstr>Boom Pole</vt:lpstr>
      <vt:lpstr>PowerPoint Presentation</vt:lpstr>
      <vt:lpstr>Shure VP89 Shotgun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 Tips for Location Sound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16</cp:revision>
  <dcterms:created xsi:type="dcterms:W3CDTF">2019-02-02T21:16:24Z</dcterms:created>
  <dcterms:modified xsi:type="dcterms:W3CDTF">2019-02-03T21:17:49Z</dcterms:modified>
</cp:coreProperties>
</file>